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729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844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041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84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6454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212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533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293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752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24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360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127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84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317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050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6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6780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677299-6594-409F-8DB6-482074363BB9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B2305-0759-4378-87F8-B126CC9B42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6240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D2459-4881-486F-95C9-80EFDFF87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528" y="1693889"/>
            <a:ext cx="9440967" cy="222187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Канальный и физический уровни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0D0549-302D-4687-A88A-E1A174E5B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FFC000"/>
                </a:solidFill>
              </a:rPr>
              <a:t>Лекция </a:t>
            </a:r>
            <a:r>
              <a:rPr lang="en-US" dirty="0">
                <a:solidFill>
                  <a:srgbClr val="FFC000"/>
                </a:solidFill>
              </a:rPr>
              <a:t>7</a:t>
            </a:r>
            <a:endParaRPr lang="ru-K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7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AE9FB-D3D1-440C-8AE2-08383757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PoE Power over Ethernet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FD15E29-B6B1-42B3-A5CF-F1B752479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103" y="1730905"/>
            <a:ext cx="618863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9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55E2B-93D4-4043-B83F-A4A1752D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Уровень 2 – Канальный уровень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C2DC8CC-A040-469A-B2C0-A34451A36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Кадры кодируются и декодируются в биты на Уровне 2</a:t>
            </a:r>
          </a:p>
          <a:p>
            <a:r>
              <a:rPr lang="ru-RU" dirty="0"/>
              <a:t>Определение и исправление ошибок Физического уровня могут быть сделаны здесь</a:t>
            </a:r>
          </a:p>
          <a:p>
            <a:r>
              <a:rPr lang="kk-KZ" dirty="0"/>
              <a:t>Локальная сеть </a:t>
            </a:r>
            <a:r>
              <a:rPr lang="en-US" dirty="0"/>
              <a:t>Ethernet</a:t>
            </a:r>
            <a:r>
              <a:rPr lang="kk-KZ" dirty="0"/>
              <a:t> работает на Уровне </a:t>
            </a:r>
            <a:r>
              <a:rPr lang="ru-RU" dirty="0"/>
              <a:t>2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403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43911-0B93-4570-8EEA-A4855E01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OSI Reference Model - </a:t>
            </a:r>
            <a:r>
              <a:rPr lang="ru-RU" dirty="0">
                <a:solidFill>
                  <a:srgbClr val="92D050"/>
                </a:solidFill>
              </a:rPr>
              <a:t>Инкапсуляция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E6D05D-774B-4FB5-85E1-40145A988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2088714"/>
            <a:ext cx="9404723" cy="438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8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14339-CD03-4258-91C8-7B77821C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97" y="467709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Заголовок </a:t>
            </a:r>
            <a:r>
              <a:rPr lang="en-US" dirty="0">
                <a:solidFill>
                  <a:srgbClr val="92D050"/>
                </a:solidFill>
              </a:rPr>
              <a:t>Ethernet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7462E4A-69ED-4FA8-A7AC-CFD1795D3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71774"/>
            <a:ext cx="8947150" cy="28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5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5FE72-19BC-44A0-B83A-76E4AF57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Media Access Control MAC Address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C71AA4-6A62-4336-B242-5F95CDDF2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98" y="2052918"/>
            <a:ext cx="9285355" cy="4195481"/>
          </a:xfrm>
        </p:spPr>
        <p:txBody>
          <a:bodyPr/>
          <a:lstStyle/>
          <a:p>
            <a:r>
              <a:rPr lang="en-US" dirty="0"/>
              <a:t>Ethernet </a:t>
            </a:r>
            <a:r>
              <a:rPr lang="kk-KZ" dirty="0"/>
              <a:t>использует </a:t>
            </a:r>
            <a:r>
              <a:rPr lang="ru-RU" dirty="0"/>
              <a:t>48-битный шестнадцатеричный</a:t>
            </a:r>
            <a:r>
              <a:rPr lang="en-US" dirty="0"/>
              <a:t> MAC</a:t>
            </a:r>
            <a:r>
              <a:rPr lang="kk-KZ" dirty="0"/>
              <a:t> адрес</a:t>
            </a:r>
          </a:p>
          <a:p>
            <a:r>
              <a:rPr lang="ru-RU" dirty="0"/>
              <a:t>Первые 24 бита – это </a:t>
            </a:r>
            <a:r>
              <a:rPr lang="en-US" dirty="0"/>
              <a:t>OUI (Organizationally Unique Identifier), </a:t>
            </a:r>
            <a:r>
              <a:rPr lang="kk-KZ" dirty="0"/>
              <a:t>который уникально определяет производителя </a:t>
            </a:r>
            <a:r>
              <a:rPr lang="en-US" dirty="0"/>
              <a:t>Ethernet </a:t>
            </a:r>
            <a:r>
              <a:rPr lang="kk-KZ" dirty="0"/>
              <a:t>порта</a:t>
            </a:r>
            <a:r>
              <a:rPr lang="ru-RU" dirty="0"/>
              <a:t>. </a:t>
            </a:r>
            <a:r>
              <a:rPr lang="en-US" dirty="0"/>
              <a:t>OUI </a:t>
            </a:r>
            <a:r>
              <a:rPr lang="kk-KZ" dirty="0"/>
              <a:t>определяется </a:t>
            </a:r>
            <a:r>
              <a:rPr lang="en-US" dirty="0"/>
              <a:t>IEEE.</a:t>
            </a:r>
          </a:p>
          <a:p>
            <a:r>
              <a:rPr lang="kk-KZ" dirty="0"/>
              <a:t>Последние </a:t>
            </a:r>
            <a:r>
              <a:rPr lang="ru-RU" dirty="0"/>
              <a:t>24 бита присваивают вендором</a:t>
            </a:r>
          </a:p>
          <a:p>
            <a:r>
              <a:rPr lang="ru-RU" dirty="0"/>
              <a:t>Каждый </a:t>
            </a:r>
            <a:r>
              <a:rPr lang="en-US" dirty="0"/>
              <a:t>MAC </a:t>
            </a:r>
            <a:r>
              <a:rPr lang="kk-KZ" dirty="0"/>
              <a:t>адрес является глобально уникальным</a:t>
            </a:r>
          </a:p>
          <a:p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0928B-154F-4F18-8CDA-513168C31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8" y="4705349"/>
            <a:ext cx="88677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8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CDCA6-90FA-4C5D-B82F-CBD138F5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Уровень 1 – Физический уровень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E811A1-654A-4278-99E2-AD55D32A3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026" y="1607461"/>
            <a:ext cx="9161463" cy="14676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90DD55-7975-4113-81CC-C405AB52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33" y="3075096"/>
            <a:ext cx="7315200" cy="35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7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B8149-3E65-4CA5-9D8E-C7CA7F51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Straight-Through vs Crossover UTP Cable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CCF64D-DC7F-46BC-BCB8-9373493DC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791" y="2263742"/>
            <a:ext cx="9405938" cy="33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0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576F5-9E3B-4220-AC62-C00A0413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Fiber Cables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54B5057-5E19-4998-9B19-8BAE2E3E4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059" y="1853248"/>
            <a:ext cx="9405938" cy="41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4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E3979-5FC4-4B7F-9340-E26EF4DB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Fiber Connectors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195914-BA12-423B-B8E6-FA9EFD486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096" y="1603904"/>
            <a:ext cx="646251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88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107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Канальный и физический уровни</vt:lpstr>
      <vt:lpstr>Уровень 2 – Канальный уровень</vt:lpstr>
      <vt:lpstr>OSI Reference Model - Инкапсуляция</vt:lpstr>
      <vt:lpstr>Заголовок Ethernet</vt:lpstr>
      <vt:lpstr>The Media Access Control MAC Address</vt:lpstr>
      <vt:lpstr>Уровень 1 – Физический уровень</vt:lpstr>
      <vt:lpstr>Straight-Through vs Crossover UTP Cable</vt:lpstr>
      <vt:lpstr>Fiber Cables</vt:lpstr>
      <vt:lpstr>Fiber Connectors</vt:lpstr>
      <vt:lpstr>PoE Power over Ethernet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layer and physical layer</dc:title>
  <dc:creator>Владислав Карюкин</dc:creator>
  <cp:lastModifiedBy>Владислав Карюкин</cp:lastModifiedBy>
  <cp:revision>7</cp:revision>
  <dcterms:created xsi:type="dcterms:W3CDTF">2022-01-14T15:54:59Z</dcterms:created>
  <dcterms:modified xsi:type="dcterms:W3CDTF">2023-01-15T10:44:17Z</dcterms:modified>
</cp:coreProperties>
</file>